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2" r:id="rId4"/>
    <p:sldId id="263" r:id="rId5"/>
    <p:sldId id="264" r:id="rId6"/>
    <p:sldId id="265" r:id="rId7"/>
    <p:sldId id="257" r:id="rId8"/>
    <p:sldId id="258" r:id="rId9"/>
    <p:sldId id="259" r:id="rId10"/>
    <p:sldId id="260" r:id="rId11"/>
    <p:sldId id="261" r:id="rId12"/>
    <p:sldId id="266" r:id="rId13"/>
    <p:sldId id="270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C7A91-E38B-43A7-AB0F-D0EC36E5A07E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E959-8D7C-410E-86E5-BF921E789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149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C7A91-E38B-43A7-AB0F-D0EC36E5A07E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E959-8D7C-410E-86E5-BF921E789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741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C7A91-E38B-43A7-AB0F-D0EC36E5A07E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E959-8D7C-410E-86E5-BF921E789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916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C7A91-E38B-43A7-AB0F-D0EC36E5A07E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E959-8D7C-410E-86E5-BF921E789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627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C7A91-E38B-43A7-AB0F-D0EC36E5A07E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E959-8D7C-410E-86E5-BF921E789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87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C7A91-E38B-43A7-AB0F-D0EC36E5A07E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E959-8D7C-410E-86E5-BF921E789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446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C7A91-E38B-43A7-AB0F-D0EC36E5A07E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E959-8D7C-410E-86E5-BF921E789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583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C7A91-E38B-43A7-AB0F-D0EC36E5A07E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E959-8D7C-410E-86E5-BF921E789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71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C7A91-E38B-43A7-AB0F-D0EC36E5A07E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E959-8D7C-410E-86E5-BF921E789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788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C7A91-E38B-43A7-AB0F-D0EC36E5A07E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E959-8D7C-410E-86E5-BF921E789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724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C7A91-E38B-43A7-AB0F-D0EC36E5A07E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E959-8D7C-410E-86E5-BF921E789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396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DC7A91-E38B-43A7-AB0F-D0EC36E5A07E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0E959-8D7C-410E-86E5-BF921E789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76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vcc.edu/academic/coursecont/summaries/ENG123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cehd.gmu.edu/courses/EDIT-526" TargetMode="External"/><Relationship Id="rId2" Type="http://schemas.openxmlformats.org/officeDocument/2006/relationships/hyperlink" Target="http://cehd.gmu.edu/courses/EDIT-426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crosoft.com/en-us/download/details.aspx?id=36179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After Your First Web Course; Where to Go from 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Bill </a:t>
            </a:r>
            <a:r>
              <a:rPr lang="en-US" dirty="0" err="1" smtClean="0"/>
              <a:t>Pegram</a:t>
            </a:r>
            <a:endParaRPr lang="en-US" dirty="0" smtClean="0"/>
          </a:p>
          <a:p>
            <a:r>
              <a:rPr lang="en-US" dirty="0" smtClean="0"/>
              <a:t>April 23,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985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Database design</a:t>
            </a:r>
          </a:p>
          <a:p>
            <a:r>
              <a:rPr lang="en-US" dirty="0" smtClean="0"/>
              <a:t>Structured Query Language (SQL)</a:t>
            </a:r>
          </a:p>
          <a:p>
            <a:r>
              <a:rPr lang="en-US" dirty="0" smtClean="0"/>
              <a:t>ITD 256 at NVCC, IT 214 at GMU</a:t>
            </a:r>
          </a:p>
          <a:p>
            <a:r>
              <a:rPr lang="en-US" dirty="0" smtClean="0"/>
              <a:t>Extensive database knowledge needed for optimal performance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376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Management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Allows those not familiar with HTML to enter content that is then displayed as part of web page (thus) relies on databases</a:t>
            </a:r>
          </a:p>
          <a:p>
            <a:r>
              <a:rPr lang="en-US" dirty="0" smtClean="0"/>
              <a:t>WordPress, Joomla!, Drupal, SharePoint are the leading ones</a:t>
            </a:r>
          </a:p>
          <a:p>
            <a:r>
              <a:rPr lang="en-US" dirty="0" smtClean="0"/>
              <a:t>IT </a:t>
            </a:r>
            <a:r>
              <a:rPr lang="en-US" dirty="0"/>
              <a:t>335: Web Development Using Content Management Systems </a:t>
            </a:r>
            <a:r>
              <a:rPr lang="en-US" dirty="0" smtClean="0"/>
              <a:t>(GMU) – Joomla! and SharePoint in Spring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0028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HTML5 and CSS3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lot of new stuff, only partially supported in </a:t>
            </a:r>
            <a:r>
              <a:rPr lang="en-US" smtClean="0"/>
              <a:t>current browsers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4153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Websites for Mobile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Lower screen resolution</a:t>
            </a:r>
          </a:p>
          <a:p>
            <a:r>
              <a:rPr lang="en-US" dirty="0" smtClean="0"/>
              <a:t>Smaller device (if you have a lot of pixels, things can be very small)</a:t>
            </a:r>
          </a:p>
          <a:p>
            <a:r>
              <a:rPr lang="en-US" dirty="0" smtClean="0"/>
              <a:t>Slower download speed</a:t>
            </a:r>
          </a:p>
          <a:p>
            <a:r>
              <a:rPr lang="en-US" dirty="0" smtClean="0"/>
              <a:t>Need for simpler site</a:t>
            </a:r>
          </a:p>
        </p:txBody>
      </p:sp>
    </p:spTree>
    <p:extLst>
      <p:ext uri="{BB962C8B-B14F-4D97-AF65-F5344CB8AC3E}">
        <p14:creationId xmlns:p14="http://schemas.microsoft.com/office/powerpoint/2010/main" val="17641579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with Social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Facebook, Twitter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7652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Cellphone Apps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does doing a cellphone app in addition to a website make sense?  How </a:t>
            </a:r>
            <a:r>
              <a:rPr lang="en-US" smtClean="0"/>
              <a:t>should it be different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48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 of Having Real Clients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remaining slides indicate some of the possible paths for further work with the web</a:t>
            </a:r>
          </a:p>
          <a:p>
            <a:r>
              <a:rPr lang="en-US" dirty="0" smtClean="0"/>
              <a:t>Whatever path you take, having real clients can be very helpful</a:t>
            </a:r>
          </a:p>
          <a:p>
            <a:pPr lvl="1"/>
            <a:r>
              <a:rPr lang="en-US" dirty="0" smtClean="0"/>
              <a:t>Develop a portfolio of work to show a future potential employer</a:t>
            </a:r>
          </a:p>
          <a:p>
            <a:pPr lvl="1"/>
            <a:r>
              <a:rPr lang="en-US" dirty="0" smtClean="0"/>
              <a:t>Give you experience in working with a client (e.g. what they see on their machine may not be what you see on yours)</a:t>
            </a:r>
          </a:p>
          <a:p>
            <a:pPr lvl="1"/>
            <a:r>
              <a:rPr lang="en-US" dirty="0" smtClean="0"/>
              <a:t>Keeps it grounded to the goals/purposes, target audience,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677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for the Web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NVCC English 123 - Writing for the World Wide Web </a:t>
            </a:r>
            <a:r>
              <a:rPr lang="en-US" dirty="0" smtClean="0">
                <a:hlinkClick r:id="rId2"/>
              </a:rPr>
              <a:t>http://www.nvcc.edu/academic/coursecont/summaries/ENG123.pdf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461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Visual Design Principles – repetition, contrast, proximity, alignment </a:t>
            </a:r>
          </a:p>
          <a:p>
            <a:r>
              <a:rPr lang="en-US" dirty="0" smtClean="0"/>
              <a:t>Color choices</a:t>
            </a:r>
          </a:p>
          <a:p>
            <a:r>
              <a:rPr lang="en-US" dirty="0" smtClean="0"/>
              <a:t>Navigation design</a:t>
            </a:r>
          </a:p>
          <a:p>
            <a:r>
              <a:rPr lang="en-US" dirty="0" smtClean="0"/>
              <a:t>Text design</a:t>
            </a:r>
          </a:p>
          <a:p>
            <a:r>
              <a:rPr lang="en-US" dirty="0" smtClean="0"/>
              <a:t>Design for accessibility </a:t>
            </a:r>
          </a:p>
          <a:p>
            <a:r>
              <a:rPr lang="en-US" dirty="0" smtClean="0"/>
              <a:t>ART 116, 117, ART </a:t>
            </a:r>
            <a:r>
              <a:rPr lang="en-US" dirty="0"/>
              <a:t>220 – </a:t>
            </a:r>
            <a:r>
              <a:rPr lang="en-US" dirty="0" smtClean="0"/>
              <a:t>Advanced Design for the Web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088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GMU Courses on Web Accessibility and Design</a:t>
            </a:r>
          </a:p>
          <a:p>
            <a:r>
              <a:rPr lang="en-US" dirty="0" smtClean="0">
                <a:hlinkClick r:id="rId2"/>
              </a:rPr>
              <a:t>http://cehd.gmu.edu/courses/EDIT-426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http://cehd.gmu.edu/courses/EDIT-526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347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advertising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Google AdWords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332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WYSIWYG Editors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Allow one to produce web sites more quickly and with fewer errors than coding in a text editor, and allow one to focus more on content</a:t>
            </a:r>
          </a:p>
          <a:p>
            <a:r>
              <a:rPr lang="en-US" dirty="0" smtClean="0"/>
              <a:t>Dreamweaver CC – free 30 day trial, student version lowest price is $200-240/year</a:t>
            </a:r>
          </a:p>
          <a:p>
            <a:r>
              <a:rPr lang="en-US" dirty="0" smtClean="0"/>
              <a:t>Microsoft Expression Web – free download at </a:t>
            </a:r>
            <a:r>
              <a:rPr lang="en-US" dirty="0" smtClean="0">
                <a:hlinkClick r:id="rId2"/>
              </a:rPr>
              <a:t>http://www.microsoft.com/en-us/download/details.aspx?id=36179</a:t>
            </a:r>
            <a:r>
              <a:rPr lang="en-US" dirty="0" smtClean="0"/>
              <a:t> </a:t>
            </a:r>
          </a:p>
          <a:p>
            <a:r>
              <a:rPr lang="en-US" dirty="0" smtClean="0"/>
              <a:t>ITE 170 at NVCC, IT 213 at GMU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259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Client-Side Programming (JavaScript)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Programming code that runs in the browser – used for form verification, image rollovers, and other things (e.g. the HTML5 shiv that allows pre-Internet Explorer 9 browsers to apply styles to HTML5 tags is written in JavaScript)</a:t>
            </a:r>
          </a:p>
          <a:p>
            <a:r>
              <a:rPr lang="en-US" dirty="0" smtClean="0"/>
              <a:t>NVCC – ITP 225. GMU – EDIT 530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66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Server-Side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Various uses:</a:t>
            </a:r>
          </a:p>
          <a:p>
            <a:pPr lvl="1"/>
            <a:r>
              <a:rPr lang="en-US" dirty="0" smtClean="0"/>
              <a:t>Interact with databases</a:t>
            </a:r>
          </a:p>
          <a:p>
            <a:pPr lvl="1"/>
            <a:r>
              <a:rPr lang="en-US" dirty="0" smtClean="0"/>
              <a:t>Execute code that you don't want to run in browser</a:t>
            </a:r>
          </a:p>
          <a:p>
            <a:r>
              <a:rPr lang="en-US" dirty="0" smtClean="0"/>
              <a:t>Variety of programming languages used</a:t>
            </a:r>
          </a:p>
          <a:p>
            <a:pPr lvl="1"/>
            <a:r>
              <a:rPr lang="en-US" dirty="0" smtClean="0"/>
              <a:t>PHP (taught in ITP 225 at NVCC and IT 207 at GMU)</a:t>
            </a:r>
          </a:p>
          <a:p>
            <a:pPr lvl="1"/>
            <a:r>
              <a:rPr lang="en-US" dirty="0" smtClean="0"/>
              <a:t>ASP.NET (C# or Visual Basic)</a:t>
            </a:r>
          </a:p>
          <a:p>
            <a:pPr lvl="1"/>
            <a:r>
              <a:rPr lang="en-US" dirty="0" smtClean="0"/>
              <a:t>Classic ASP (VBScript or JavaScript)</a:t>
            </a:r>
          </a:p>
          <a:p>
            <a:pPr lvl="1"/>
            <a:r>
              <a:rPr lang="en-US" dirty="0" smtClean="0"/>
              <a:t>Cold Fusion</a:t>
            </a:r>
          </a:p>
          <a:p>
            <a:pPr lvl="1"/>
            <a:r>
              <a:rPr lang="en-US" dirty="0" smtClean="0"/>
              <a:t>Java Server Pages</a:t>
            </a:r>
          </a:p>
          <a:p>
            <a:r>
              <a:rPr lang="en-US" dirty="0" smtClean="0"/>
              <a:t>Not all programming languages will run on all servers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973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510</Words>
  <Application>Microsoft Office PowerPoint</Application>
  <PresentationFormat>On-screen Show (4:3)</PresentationFormat>
  <Paragraphs>64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After Your First Web Course; Where to Go from Here</vt:lpstr>
      <vt:lpstr>Importance of Having Real Clients</vt:lpstr>
      <vt:lpstr>Writing for the Web</vt:lpstr>
      <vt:lpstr>Design</vt:lpstr>
      <vt:lpstr>Accessibility</vt:lpstr>
      <vt:lpstr>Online advertising</vt:lpstr>
      <vt:lpstr>HTML WYSIWYG Editors</vt:lpstr>
      <vt:lpstr>Client-Side Programming (JavaScript)</vt:lpstr>
      <vt:lpstr>Server-Side Programming</vt:lpstr>
      <vt:lpstr>Databases</vt:lpstr>
      <vt:lpstr>Content Management Systems</vt:lpstr>
      <vt:lpstr>HTML5 and CSS3</vt:lpstr>
      <vt:lpstr>Websites for Mobile Devices</vt:lpstr>
      <vt:lpstr>Integration with Social Media</vt:lpstr>
      <vt:lpstr>Cellphone Apps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After Your First Web Course</dc:title>
  <dc:creator>William</dc:creator>
  <cp:lastModifiedBy>William</cp:lastModifiedBy>
  <cp:revision>13</cp:revision>
  <dcterms:created xsi:type="dcterms:W3CDTF">2014-04-22T20:28:06Z</dcterms:created>
  <dcterms:modified xsi:type="dcterms:W3CDTF">2014-04-23T13:01:05Z</dcterms:modified>
</cp:coreProperties>
</file>